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427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46FB-F52A-49A4-94C2-D1D87E006EAC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E3F8FF-A9CD-44A5-81BE-84BF93CE153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46FB-F52A-49A4-94C2-D1D87E006EAC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3F8FF-A9CD-44A5-81BE-84BF93CE15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46FB-F52A-49A4-94C2-D1D87E006EAC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3F8FF-A9CD-44A5-81BE-84BF93CE15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46FB-F52A-49A4-94C2-D1D87E006EAC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3F8FF-A9CD-44A5-81BE-84BF93CE15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46FB-F52A-49A4-94C2-D1D87E006EAC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3F8FF-A9CD-44A5-81BE-84BF93CE153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46FB-F52A-49A4-94C2-D1D87E006EAC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3F8FF-A9CD-44A5-81BE-84BF93CE153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46FB-F52A-49A4-94C2-D1D87E006EAC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3F8FF-A9CD-44A5-81BE-84BF93CE153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46FB-F52A-49A4-94C2-D1D87E006EAC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3F8FF-A9CD-44A5-81BE-84BF93CE15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46FB-F52A-49A4-94C2-D1D87E006EAC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3F8FF-A9CD-44A5-81BE-84BF93CE15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46FB-F52A-49A4-94C2-D1D87E006EAC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3F8FF-A9CD-44A5-81BE-84BF93CE15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46FB-F52A-49A4-94C2-D1D87E006EAC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3F8FF-A9CD-44A5-81BE-84BF93CE15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E8E46FB-F52A-49A4-94C2-D1D87E006EAC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AE3F8FF-A9CD-44A5-81BE-84BF93CE153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57606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Школьный проект « Родная моя сторонка».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628800"/>
            <a:ext cx="7704856" cy="4536504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Актуальность проекта.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Многих педагогов и родителей сегодня тревожит нигилистическое отношение молодежи к национальной культуре, отсутствие интереса к историческому прошлому своего народа, здоровой национальной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гордости. Поэтому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одним из важнейших условий развития общества является воспитание патриота и гражданина. Сегодня патриотизм сравнивается с такими личностными качествами, как любовь к большой и малой Родине, готовность выполнить конституционный долг, социальная толерантность, в том числе религиозная и национальная, общественно значимые поведение и деятельность.</a:t>
            </a:r>
          </a:p>
          <a:p>
            <a:pPr algn="l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Перечисленные качества дополняют основные структурные компоненты патриотизма – патриотическое сознание, чувства, отношения и деятельность. Патриотизм выступает в единстве духовности, гражданственности и социальной активности личности.</a:t>
            </a:r>
          </a:p>
          <a:p>
            <a:pPr algn="l"/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Идея проекта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Воспитание у детей и подростков чувства патриотизма через краеведческую работу» - развитие социально-активной и творческой личности, обладающей чувством гордости и ответственности за судьбу Отечества и свое будущее, через краеведческую работу.</a:t>
            </a:r>
          </a:p>
          <a:p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284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Выпускники школы- защитники Родины.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D:\Printer\getImage (7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17" y="1600200"/>
            <a:ext cx="756296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2894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</a:rPr>
              <a:t>Классный час «Вспомним всех поименно!»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4" name="Объект 3" descr="C:\Users\Светлана\Downloads\DSC002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079" y="1600200"/>
            <a:ext cx="716184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0270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сформировать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нравственную позицию школьников с использованием воспитательного потенциала краеведения;</a:t>
            </a:r>
          </a:p>
          <a:p>
            <a:pPr lvl="0"/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прививать учащимся навыки поисково-исследовательской деятельности;</a:t>
            </a:r>
          </a:p>
          <a:p>
            <a:pPr lvl="0"/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создать необходимые условия для проявления индивидуальности каждого ученика;</a:t>
            </a:r>
          </a:p>
          <a:p>
            <a:pPr lvl="0"/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содействовать развитию культуры общения и построения межличностных отношений;</a:t>
            </a:r>
          </a:p>
          <a:p>
            <a:pPr lvl="0"/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активизировать туристско-краеведческую деятельность школьного сообщества. </a:t>
            </a:r>
          </a:p>
          <a:p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152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ожидаемые результаты: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9040"/>
          </a:xfrm>
        </p:spPr>
        <p:txBody>
          <a:bodyPr>
            <a:normAutofit fontScale="77500" lnSpcReduction="20000"/>
          </a:bodyPr>
          <a:lstStyle/>
          <a:p>
            <a:endParaRPr lang="ru-RU" sz="2800" dirty="0" smtClean="0"/>
          </a:p>
          <a:p>
            <a:pPr lvl="0"/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основных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нравственных качеств личности учащихся: патриотизма, трудолюбия, честности, справедливости, уважения к старшим, ответственности.</a:t>
            </a: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Воспитание высокой общественной активности школьного сообщества.</a:t>
            </a: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Внедрение и реализация новых форм воспитательной работы в данном направлении.</a:t>
            </a: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Стремление учащихся к самостоятельному приобретению знаний.</a:t>
            </a: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у учащихся чувства прекрасного, потребности заботиться о сохранении исторического и культурного наследия родного края.</a:t>
            </a: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Сохранение и укрепление здоровья, развитие физических качеств</a:t>
            </a: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186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Целевые группы: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310200" y="1600200"/>
          <a:ext cx="4523599" cy="491590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99651"/>
                <a:gridCol w="1472734"/>
                <a:gridCol w="2751214"/>
              </a:tblGrid>
              <a:tr h="23820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№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045" marR="510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Благополучатель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045" marR="510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Польза от реализации проекта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045" marR="51045" marT="0" marB="0"/>
                </a:tc>
              </a:tr>
              <a:tr h="11910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1.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045" marR="5104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Обучающиеся </a:t>
                      </a:r>
                      <a:endParaRPr lang="ru-RU" sz="900" dirty="0">
                        <a:effectLst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ФМОУ  ООШ  с..</a:t>
                      </a:r>
                      <a:r>
                        <a:rPr lang="ru-RU" sz="1000" dirty="0" err="1">
                          <a:effectLst/>
                        </a:rPr>
                        <a:t>Невежкино</a:t>
                      </a:r>
                      <a:r>
                        <a:rPr lang="ru-RU" sz="1000" dirty="0">
                          <a:effectLst/>
                        </a:rPr>
                        <a:t> в </a:t>
                      </a:r>
                      <a:r>
                        <a:rPr lang="ru-RU" sz="1000" dirty="0" err="1">
                          <a:effectLst/>
                        </a:rPr>
                        <a:t>с.Корсаевка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045" marR="510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Организация совместных туристско-оздоровительных мероприятий. Возможность общения детей разных возрастов.</a:t>
                      </a:r>
                      <a:endParaRPr lang="ru-RU" sz="9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045" marR="51045" marT="0" marB="0"/>
                </a:tc>
              </a:tr>
              <a:tr h="4764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045" marR="510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5-6 классы. </a:t>
                      </a:r>
                      <a:endParaRPr lang="ru-RU" sz="9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Вторая ступень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045" marR="510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Получение готовых знаний – «Словесно-книжное краеведение»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045" marR="51045" marT="0" marB="0"/>
                </a:tc>
              </a:tr>
              <a:tr h="4764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3.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045" marR="510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7-8 классы</a:t>
                      </a:r>
                      <a:endParaRPr lang="ru-RU" sz="9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Третья ступень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045" marR="510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Самостоятельное приобретение знаний, активная поисковая работа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045" marR="51045" marT="0" marB="0"/>
                </a:tc>
              </a:tr>
              <a:tr h="4764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4.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045" marR="510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 класс </a:t>
                      </a:r>
                      <a:endParaRPr lang="ru-RU" sz="9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Четвертая ступень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045" marR="510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Исследовательская работа, участие в научно-практических конференциях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045" marR="51045" marT="0" marB="0"/>
                </a:tc>
              </a:tr>
              <a:tr h="7146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5.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045" marR="510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Педагог-организатор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045" marR="510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Повышение  профессионального мастерства, возможность самореализации. </a:t>
                      </a:r>
                      <a:endParaRPr lang="ru-RU" sz="9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045" marR="51045" marT="0" marB="0"/>
                </a:tc>
              </a:tr>
              <a:tr h="9528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045" marR="510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Детское объединение                 « Романтика»,</a:t>
                      </a:r>
                      <a:endParaRPr lang="ru-RU" sz="900">
                        <a:effectLst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МО классных руководителей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045" marR="510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Расширение сферы деятельности.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045" marR="51045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09813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608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23528"/>
          </a:xfrm>
        </p:spPr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Механизм реализации деятельности: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Направления деятельности: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а) Информационно-просветительское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/ публикации в СМИ, на сайте школы,  работа лекторской группы «Тихая моя Родина»/.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б) Образовательно-воспитательское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/ занятия, консультации, «круглые столы», обучающие семинары, сотрудничество с музеем, с библиотекой /.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в)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Досуговое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/ участие в конкурсах, занятия в краеведческом кружке, экскурсии, походы, общие мероприятия с ДК/.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г)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 встречи со старожилами, ветеранами, совместная деятельность с родителями, бабушками и дедушками, содействие социализации учащихся/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625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Этапы работы над проектом: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Autofit/>
          </a:bodyPr>
          <a:lstStyle/>
          <a:p>
            <a:pPr lvl="0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Организационный.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Изучение и анализ проблемы, определение участников проекта, выявление целевых групп. Создание банка данных о потребностях целевых групп. Написание проекта.</a:t>
            </a:r>
          </a:p>
          <a:p>
            <a:pPr lvl="0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Подготовительный.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положений, тематической программы деятельности, составление пакета документов, планирование, создание программы совместной деятельности с родительской общественностью.</a:t>
            </a:r>
          </a:p>
          <a:p>
            <a:pPr lvl="0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проекта.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Выполнение программы деятельности сообщества по следующим направленностям: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-«история образования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с.Корсаевка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-«история колхозного движения»;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«земляки»;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«эхо войны»;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«седая старина»;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«родословие»;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- «времен связующая нить».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реализации программы в рамках проекта. Диагностика успешности.</a:t>
            </a:r>
          </a:p>
          <a:p>
            <a:pPr lvl="0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Завершение работы над проектом.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Подведение итогов. Результативность реализации проекта. Изучение   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удовлетворенности целевых групп от реализации проекта. Перспективы  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дальнейшего развития проекта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Сроки реализации: 2014-2019годы.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645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2400" dirty="0" smtClean="0">
                <a:solidFill>
                  <a:srgbClr val="FF0000"/>
                </a:solidFill>
              </a:rPr>
              <a:t>Описание программы: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395485"/>
              </p:ext>
            </p:extLst>
          </p:nvPr>
        </p:nvGraphicFramePr>
        <p:xfrm>
          <a:off x="2195736" y="1124744"/>
          <a:ext cx="5451302" cy="4937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8870"/>
                <a:gridCol w="4542432"/>
              </a:tblGrid>
              <a:tr h="3935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ru-RU" sz="900">
                          <a:effectLst/>
                        </a:rPr>
                        <a:t>Название разделов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ru-RU" sz="900">
                          <a:effectLst/>
                        </a:rPr>
                        <a:t>Основные задачи и направления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</a:tr>
              <a:tr h="5903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ru-RU" sz="900">
                          <a:effectLst/>
                        </a:rPr>
                        <a:t>« История образования с.Корсаевка»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ru-RU" sz="900">
                          <a:effectLst/>
                        </a:rPr>
                        <a:t>Легенды  и исторические  сведения  истории  образования с.Корсаевка    способствуют  воспитанию    у школьников патриотизма, развития  интереса  к прошлому своей родины.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</a:tr>
              <a:tr h="5903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ru-RU" sz="900">
                          <a:effectLst/>
                        </a:rPr>
                        <a:t>«История колхозного движения».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ru-RU" sz="900">
                          <a:effectLst/>
                        </a:rPr>
                        <a:t>Ознакомление с  трагическими и героическими страницами истории  помогут осознать ценности  эпохи,  воспитывать гуманизм, доброту, милосердие.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</a:tr>
              <a:tr h="7871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ru-RU" sz="900">
                          <a:effectLst/>
                        </a:rPr>
                        <a:t>«Земляки»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ru-RU" sz="900">
                          <a:effectLst/>
                        </a:rPr>
                        <a:t>Познакомить учащихся с выдающимися людьми прошлого и настоящего, жизнь которых связана с  с.Корсаевка.   Воспитывать уважение, гордость за своих земляков. Нравственные ценности знаменитых людей играют при этом большое воспитывающее значение и служат образцом для подражания.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</a:tr>
              <a:tr h="5903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ru-RU" sz="900">
                          <a:effectLst/>
                        </a:rPr>
                        <a:t>«Эхо войны»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ru-RU" sz="900">
                          <a:effectLst/>
                        </a:rPr>
                        <a:t>Изучение военной истории как наиболее героической и трагической страницы в жизни нашего края. Судьба воинов-интернационалистов. На примерах мужества и героизма воспитывать самопожертвование во благо Родины.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</a:tr>
              <a:tr h="5903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ru-RU" sz="900">
                          <a:effectLst/>
                        </a:rPr>
                        <a:t>«Седая старина»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ru-RU" sz="900">
                          <a:effectLst/>
                        </a:rPr>
                        <a:t>Способствовать обогащению краеведческого кругозора, формированию гордости за свой родной край, ответственности за сохранение памятников истории и культуры.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</a:tr>
              <a:tr h="5903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ru-RU" sz="900">
                          <a:effectLst/>
                        </a:rPr>
                        <a:t>«Родословие»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ru-RU" sz="900">
                          <a:effectLst/>
                        </a:rPr>
                        <a:t>Развивать интерес к истории своей семьи, её традициям, профессиональной деятельности родителей. Через социальный статус семьи подойти к пониманию важности жить и трудиться на своей малой родине.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</a:tr>
              <a:tr h="3935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ru-RU" sz="900">
                          <a:effectLst/>
                        </a:rPr>
                        <a:t>«Времен связующая нить»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ru-RU" sz="900" dirty="0">
                          <a:effectLst/>
                        </a:rPr>
                        <a:t>Показать связь прошлого с настоящим, подвести ребенка к пониманию реального мира, содействовать успешному протеканию социализации школьников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465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Перспективы распространения результатов проекта: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67240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lvl="0"/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формление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музейных стендов по краеведению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долгосрочной программы по изучению краеведения, патриотическому воспитанию.</a:t>
            </a:r>
          </a:p>
          <a:p>
            <a:pPr lvl="0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 над школьными проектами « История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с.Корсаевки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                         « Жители села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Корсаевки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участники Великой Отечественной войны», «Учителя- участники войны», « Наши земляки- ветераны  афганской войны».</a:t>
            </a:r>
          </a:p>
          <a:p>
            <a:pPr marL="0" lvl="0" indent="0">
              <a:buNone/>
            </a:pP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934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мужества « Родины неизвестный солдат».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D:\урок мужеств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396" y="1600200"/>
            <a:ext cx="8057208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75288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58</TotalTime>
  <Words>845</Words>
  <Application>Microsoft Office PowerPoint</Application>
  <PresentationFormat>Экран (4:3)</PresentationFormat>
  <Paragraphs>104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Исполнительная</vt:lpstr>
      <vt:lpstr>Школьный проект « Родная моя сторонка».</vt:lpstr>
      <vt:lpstr>Задачи:</vt:lpstr>
      <vt:lpstr>Основные ожидаемые результаты:</vt:lpstr>
      <vt:lpstr>Целевые группы:</vt:lpstr>
      <vt:lpstr>Механизм реализации деятельности:</vt:lpstr>
      <vt:lpstr>Этапы работы над проектом:</vt:lpstr>
      <vt:lpstr> Описание программы:</vt:lpstr>
      <vt:lpstr>Перспективы распространения результатов проекта:</vt:lpstr>
      <vt:lpstr>Урок мужества « Родины неизвестный солдат».</vt:lpstr>
      <vt:lpstr>Выпускники школы- защитники Родины.</vt:lpstr>
      <vt:lpstr>Классный час «Вспомним всех поименно!»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Школьный проект « Родная моя сторонка».</dc:title>
  <dc:creator>User</dc:creator>
  <cp:lastModifiedBy>User</cp:lastModifiedBy>
  <cp:revision>8</cp:revision>
  <dcterms:created xsi:type="dcterms:W3CDTF">2018-04-09T14:12:04Z</dcterms:created>
  <dcterms:modified xsi:type="dcterms:W3CDTF">2018-04-09T15:22:10Z</dcterms:modified>
</cp:coreProperties>
</file>